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257" r:id="rId3"/>
    <p:sldId id="30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7" r:id="rId50"/>
    <p:sldId id="304" r:id="rId51"/>
    <p:sldId id="305" r:id="rId52"/>
    <p:sldId id="30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2B4CDF-C394-4502-B688-C402F886CA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3780E0-E0DC-428D-8108-72310D1EF79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Conic section 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:- </a:t>
            </a:r>
            <a:r>
              <a:rPr lang="en-US" dirty="0" err="1" smtClean="0"/>
              <a:t>D.P.Rai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3" y="0"/>
            <a:ext cx="9112294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2" y="0"/>
            <a:ext cx="9064735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23812"/>
            <a:ext cx="9115425" cy="6810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2"/>
            <a:ext cx="9144000" cy="679621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4762"/>
            <a:ext cx="9115425" cy="68484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9050"/>
            <a:ext cx="9115425" cy="68199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33337"/>
            <a:ext cx="9067800" cy="67913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" y="0"/>
            <a:ext cx="9096573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" y="0"/>
            <a:ext cx="9121806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" y="0"/>
            <a:ext cx="9140829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44000" cy="68199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23812"/>
            <a:ext cx="9115425" cy="6810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3812"/>
            <a:ext cx="9105900" cy="6810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4762"/>
            <a:ext cx="9105900" cy="68484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9525"/>
            <a:ext cx="9134475" cy="683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33337"/>
            <a:ext cx="9077325" cy="67913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9134475" cy="68294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28575"/>
            <a:ext cx="9096375" cy="68008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9050"/>
            <a:ext cx="9086850" cy="68199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23812"/>
            <a:ext cx="9115425" cy="6810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23812"/>
            <a:ext cx="9096375" cy="6810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9134475" cy="68294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1"/>
            <a:ext cx="9144000" cy="683423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4287"/>
            <a:ext cx="9048750" cy="68294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44000" cy="68199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" y="0"/>
            <a:ext cx="9121806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9134475" cy="68294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86"/>
            <a:ext cx="9144000" cy="681522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9525"/>
            <a:ext cx="9105900" cy="683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9144000" cy="685086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9050"/>
            <a:ext cx="9115425" cy="68199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9525"/>
            <a:ext cx="9134475" cy="683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9525"/>
            <a:ext cx="9115425" cy="683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3" y="0"/>
            <a:ext cx="9112294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9050"/>
            <a:ext cx="9086850" cy="6819900"/>
          </a:xfrm>
          <a:prstGeom prst="rect">
            <a:avLst/>
          </a:prstGeom>
        </p:spPr>
      </p:pic>
      <p:pic>
        <p:nvPicPr>
          <p:cNvPr id="3" name="Picture 2" descr="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14287"/>
            <a:ext cx="9096375" cy="68294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" y="0"/>
            <a:ext cx="9121806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1"/>
            <a:ext cx="9144000" cy="683423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" y="0"/>
            <a:ext cx="9121806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</TotalTime>
  <Words>5</Words>
  <Application>Microsoft Office PowerPoint</Application>
  <PresentationFormat>On-screen Show (4:3)</PresentationFormat>
  <Paragraphs>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Flow</vt:lpstr>
      <vt:lpstr>Conic section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Conic section</dc:title>
  <dc:creator>Tribhuvan chettri</dc:creator>
  <cp:lastModifiedBy>Tribhuvan chettri</cp:lastModifiedBy>
  <cp:revision>2</cp:revision>
  <dcterms:created xsi:type="dcterms:W3CDTF">2020-10-29T13:18:02Z</dcterms:created>
  <dcterms:modified xsi:type="dcterms:W3CDTF">2020-10-29T13:30:10Z</dcterms:modified>
</cp:coreProperties>
</file>